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4EBFF-FF17-4310-8521-19E1B1DBC73F}" v="79" dt="2021-05-17T18:36:24.938"/>
    <p1510:client id="{6D594B6B-1295-2A48-B0B0-5898490A7866}" v="35" dt="2021-05-17T14:59:50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>
        <p:scale>
          <a:sx n="100" d="100"/>
          <a:sy n="100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or Coughlan (PGR)" userId="a321b3d7-5f25-49d5-97f4-6a6d2511168d" providerId="ADAL" clId="{5464EBFF-FF17-4310-8521-19E1B1DBC73F}"/>
    <pc:docChg chg="undo custSel modSld">
      <pc:chgData name="Conor Coughlan (PGR)" userId="a321b3d7-5f25-49d5-97f4-6a6d2511168d" providerId="ADAL" clId="{5464EBFF-FF17-4310-8521-19E1B1DBC73F}" dt="2021-05-17T18:40:03.888" v="839" actId="255"/>
      <pc:docMkLst>
        <pc:docMk/>
      </pc:docMkLst>
      <pc:sldChg chg="addSp delSp modSp mod">
        <pc:chgData name="Conor Coughlan (PGR)" userId="a321b3d7-5f25-49d5-97f4-6a6d2511168d" providerId="ADAL" clId="{5464EBFF-FF17-4310-8521-19E1B1DBC73F}" dt="2021-05-17T18:40:03.888" v="839" actId="255"/>
        <pc:sldMkLst>
          <pc:docMk/>
          <pc:sldMk cId="1149865604" sldId="257"/>
        </pc:sldMkLst>
        <pc:spChg chg="mod">
          <ac:chgData name="Conor Coughlan (PGR)" userId="a321b3d7-5f25-49d5-97f4-6a6d2511168d" providerId="ADAL" clId="{5464EBFF-FF17-4310-8521-19E1B1DBC73F}" dt="2021-05-17T18:40:03.888" v="839" actId="255"/>
          <ac:spMkLst>
            <pc:docMk/>
            <pc:sldMk cId="1149865604" sldId="257"/>
            <ac:spMk id="12" creationId="{F20D1328-287B-4F9E-9FD3-759906483827}"/>
          </ac:spMkLst>
        </pc:spChg>
        <pc:spChg chg="mod">
          <ac:chgData name="Conor Coughlan (PGR)" userId="a321b3d7-5f25-49d5-97f4-6a6d2511168d" providerId="ADAL" clId="{5464EBFF-FF17-4310-8521-19E1B1DBC73F}" dt="2021-05-17T18:35:29.459" v="613" actId="14100"/>
          <ac:spMkLst>
            <pc:docMk/>
            <pc:sldMk cId="1149865604" sldId="257"/>
            <ac:spMk id="21" creationId="{45C23482-9882-437D-930D-B5FC9D489623}"/>
          </ac:spMkLst>
        </pc:spChg>
        <pc:spChg chg="mod">
          <ac:chgData name="Conor Coughlan (PGR)" userId="a321b3d7-5f25-49d5-97f4-6a6d2511168d" providerId="ADAL" clId="{5464EBFF-FF17-4310-8521-19E1B1DBC73F}" dt="2021-05-17T18:39:07.813" v="837" actId="20577"/>
          <ac:spMkLst>
            <pc:docMk/>
            <pc:sldMk cId="1149865604" sldId="257"/>
            <ac:spMk id="22" creationId="{241E5B66-E3E1-416F-BC7C-BFDBFC36B82B}"/>
          </ac:spMkLst>
        </pc:spChg>
        <pc:spChg chg="add mod">
          <ac:chgData name="Conor Coughlan (PGR)" userId="a321b3d7-5f25-49d5-97f4-6a6d2511168d" providerId="ADAL" clId="{5464EBFF-FF17-4310-8521-19E1B1DBC73F}" dt="2021-05-17T18:38:35.058" v="819" actId="1076"/>
          <ac:spMkLst>
            <pc:docMk/>
            <pc:sldMk cId="1149865604" sldId="257"/>
            <ac:spMk id="25" creationId="{00035913-01D1-494B-B829-F473FF0EE48C}"/>
          </ac:spMkLst>
        </pc:spChg>
        <pc:spChg chg="add mod">
          <ac:chgData name="Conor Coughlan (PGR)" userId="a321b3d7-5f25-49d5-97f4-6a6d2511168d" providerId="ADAL" clId="{5464EBFF-FF17-4310-8521-19E1B1DBC73F}" dt="2021-05-17T18:36:23.168" v="676" actId="1076"/>
          <ac:spMkLst>
            <pc:docMk/>
            <pc:sldMk cId="1149865604" sldId="257"/>
            <ac:spMk id="26" creationId="{21B8C6CB-6EB6-4668-901D-A51D6BDE57D7}"/>
          </ac:spMkLst>
        </pc:spChg>
        <pc:spChg chg="add mod">
          <ac:chgData name="Conor Coughlan (PGR)" userId="a321b3d7-5f25-49d5-97f4-6a6d2511168d" providerId="ADAL" clId="{5464EBFF-FF17-4310-8521-19E1B1DBC73F}" dt="2021-05-17T18:38:09.128" v="805" actId="1076"/>
          <ac:spMkLst>
            <pc:docMk/>
            <pc:sldMk cId="1149865604" sldId="257"/>
            <ac:spMk id="27" creationId="{DC230C4C-4B30-40D7-B308-55B5F5906665}"/>
          </ac:spMkLst>
        </pc:spChg>
        <pc:picChg chg="mod">
          <ac:chgData name="Conor Coughlan (PGR)" userId="a321b3d7-5f25-49d5-97f4-6a6d2511168d" providerId="ADAL" clId="{5464EBFF-FF17-4310-8521-19E1B1DBC73F}" dt="2021-05-17T18:38:11.349" v="806" actId="1076"/>
          <ac:picMkLst>
            <pc:docMk/>
            <pc:sldMk cId="1149865604" sldId="257"/>
            <ac:picMk id="17" creationId="{D7B1030D-8131-9D4D-B746-81C3A07E5913}"/>
          </ac:picMkLst>
        </pc:picChg>
        <pc:picChg chg="add del mod">
          <ac:chgData name="Conor Coughlan (PGR)" userId="a321b3d7-5f25-49d5-97f4-6a6d2511168d" providerId="ADAL" clId="{5464EBFF-FF17-4310-8521-19E1B1DBC73F}" dt="2021-05-17T18:26:44.390" v="334" actId="478"/>
          <ac:picMkLst>
            <pc:docMk/>
            <pc:sldMk cId="1149865604" sldId="257"/>
            <ac:picMk id="20" creationId="{EDFB68FE-FB44-44A6-99B6-71D293044C7E}"/>
          </ac:picMkLst>
        </pc:picChg>
        <pc:picChg chg="add mod ord">
          <ac:chgData name="Conor Coughlan (PGR)" userId="a321b3d7-5f25-49d5-97f4-6a6d2511168d" providerId="ADAL" clId="{5464EBFF-FF17-4310-8521-19E1B1DBC73F}" dt="2021-05-17T18:38:44.258" v="823" actId="1076"/>
          <ac:picMkLst>
            <pc:docMk/>
            <pc:sldMk cId="1149865604" sldId="257"/>
            <ac:picMk id="23" creationId="{657ADB88-51A3-4FB1-8AD5-8FA293DC14E0}"/>
          </ac:picMkLst>
        </pc:picChg>
      </pc:sldChg>
    </pc:docChg>
  </pc:docChgLst>
  <pc:docChgLst>
    <pc:chgData name="Conor Coughlan (PGR)" userId="a321b3d7-5f25-49d5-97f4-6a6d2511168d" providerId="ADAL" clId="{6D594B6B-1295-2A48-B0B0-5898490A7866}"/>
    <pc:docChg chg="undo custSel modSld">
      <pc:chgData name="Conor Coughlan (PGR)" userId="a321b3d7-5f25-49d5-97f4-6a6d2511168d" providerId="ADAL" clId="{6D594B6B-1295-2A48-B0B0-5898490A7866}" dt="2021-05-17T15:13:46.591" v="3217" actId="20577"/>
      <pc:docMkLst>
        <pc:docMk/>
      </pc:docMkLst>
      <pc:sldChg chg="addSp delSp modSp mod">
        <pc:chgData name="Conor Coughlan (PGR)" userId="a321b3d7-5f25-49d5-97f4-6a6d2511168d" providerId="ADAL" clId="{6D594B6B-1295-2A48-B0B0-5898490A7866}" dt="2021-05-17T15:13:46.591" v="3217" actId="20577"/>
        <pc:sldMkLst>
          <pc:docMk/>
          <pc:sldMk cId="1149865604" sldId="257"/>
        </pc:sldMkLst>
        <pc:spChg chg="del">
          <ac:chgData name="Conor Coughlan (PGR)" userId="a321b3d7-5f25-49d5-97f4-6a6d2511168d" providerId="ADAL" clId="{6D594B6B-1295-2A48-B0B0-5898490A7866}" dt="2021-05-17T14:23:44.708" v="324" actId="478"/>
          <ac:spMkLst>
            <pc:docMk/>
            <pc:sldMk cId="1149865604" sldId="257"/>
            <ac:spMk id="2" creationId="{F58B4D24-313D-FB47-AB7E-77431BC9EFD6}"/>
          </ac:spMkLst>
        </pc:spChg>
        <pc:spChg chg="add mod">
          <ac:chgData name="Conor Coughlan (PGR)" userId="a321b3d7-5f25-49d5-97f4-6a6d2511168d" providerId="ADAL" clId="{6D594B6B-1295-2A48-B0B0-5898490A7866}" dt="2021-05-17T15:00:01.002" v="2840" actId="1076"/>
          <ac:spMkLst>
            <pc:docMk/>
            <pc:sldMk cId="1149865604" sldId="257"/>
            <ac:spMk id="3" creationId="{CDE6C85B-7D80-034B-A1E3-ABF0524325AB}"/>
          </ac:spMkLst>
        </pc:spChg>
        <pc:spChg chg="mod">
          <ac:chgData name="Conor Coughlan (PGR)" userId="a321b3d7-5f25-49d5-97f4-6a6d2511168d" providerId="ADAL" clId="{6D594B6B-1295-2A48-B0B0-5898490A7866}" dt="2021-05-17T14:21:36.278" v="319" actId="20577"/>
          <ac:spMkLst>
            <pc:docMk/>
            <pc:sldMk cId="1149865604" sldId="257"/>
            <ac:spMk id="12" creationId="{F20D1328-287B-4F9E-9FD3-759906483827}"/>
          </ac:spMkLst>
        </pc:spChg>
        <pc:spChg chg="mod">
          <ac:chgData name="Conor Coughlan (PGR)" userId="a321b3d7-5f25-49d5-97f4-6a6d2511168d" providerId="ADAL" clId="{6D594B6B-1295-2A48-B0B0-5898490A7866}" dt="2021-05-17T14:34:24.632" v="1371" actId="20577"/>
          <ac:spMkLst>
            <pc:docMk/>
            <pc:sldMk cId="1149865604" sldId="257"/>
            <ac:spMk id="13" creationId="{50FB38C4-3A2B-4CC2-B109-1E07E5A28DE0}"/>
          </ac:spMkLst>
        </pc:spChg>
        <pc:spChg chg="mod">
          <ac:chgData name="Conor Coughlan (PGR)" userId="a321b3d7-5f25-49d5-97f4-6a6d2511168d" providerId="ADAL" clId="{6D594B6B-1295-2A48-B0B0-5898490A7866}" dt="2021-05-17T14:47:00.519" v="2604" actId="20577"/>
          <ac:spMkLst>
            <pc:docMk/>
            <pc:sldMk cId="1149865604" sldId="257"/>
            <ac:spMk id="14" creationId="{128C343C-7A38-43FF-9504-D29EDB85BC15}"/>
          </ac:spMkLst>
        </pc:spChg>
        <pc:spChg chg="mod">
          <ac:chgData name="Conor Coughlan (PGR)" userId="a321b3d7-5f25-49d5-97f4-6a6d2511168d" providerId="ADAL" clId="{6D594B6B-1295-2A48-B0B0-5898490A7866}" dt="2021-05-17T14:51:40.200" v="2752" actId="20577"/>
          <ac:spMkLst>
            <pc:docMk/>
            <pc:sldMk cId="1149865604" sldId="257"/>
            <ac:spMk id="18" creationId="{9794C4F3-65F6-41FB-8E9F-B27CAF5BAAC0}"/>
          </ac:spMkLst>
        </pc:spChg>
        <pc:spChg chg="add mod">
          <ac:chgData name="Conor Coughlan (PGR)" userId="a321b3d7-5f25-49d5-97f4-6a6d2511168d" providerId="ADAL" clId="{6D594B6B-1295-2A48-B0B0-5898490A7866}" dt="2021-05-17T14:52:16.482" v="2759" actId="1076"/>
          <ac:spMkLst>
            <pc:docMk/>
            <pc:sldMk cId="1149865604" sldId="257"/>
            <ac:spMk id="19" creationId="{778F0C92-42DC-694B-9ECC-5B581194E221}"/>
          </ac:spMkLst>
        </pc:spChg>
        <pc:spChg chg="add del mod">
          <ac:chgData name="Conor Coughlan (PGR)" userId="a321b3d7-5f25-49d5-97f4-6a6d2511168d" providerId="ADAL" clId="{6D594B6B-1295-2A48-B0B0-5898490A7866}" dt="2021-05-17T14:53:04.408" v="2779"/>
          <ac:spMkLst>
            <pc:docMk/>
            <pc:sldMk cId="1149865604" sldId="257"/>
            <ac:spMk id="20" creationId="{129140D2-36A1-1D42-8C03-A028C0E16DED}"/>
          </ac:spMkLst>
        </pc:spChg>
        <pc:spChg chg="mod">
          <ac:chgData name="Conor Coughlan (PGR)" userId="a321b3d7-5f25-49d5-97f4-6a6d2511168d" providerId="ADAL" clId="{6D594B6B-1295-2A48-B0B0-5898490A7866}" dt="2021-05-17T15:13:46.591" v="3217" actId="20577"/>
          <ac:spMkLst>
            <pc:docMk/>
            <pc:sldMk cId="1149865604" sldId="257"/>
            <ac:spMk id="21" creationId="{45C23482-9882-437D-930D-B5FC9D489623}"/>
          </ac:spMkLst>
        </pc:spChg>
        <pc:spChg chg="add del mod">
          <ac:chgData name="Conor Coughlan (PGR)" userId="a321b3d7-5f25-49d5-97f4-6a6d2511168d" providerId="ADAL" clId="{6D594B6B-1295-2A48-B0B0-5898490A7866}" dt="2021-05-17T14:53:04.193" v="2777" actId="478"/>
          <ac:spMkLst>
            <pc:docMk/>
            <pc:sldMk cId="1149865604" sldId="257"/>
            <ac:spMk id="23" creationId="{47E69BCE-F07D-A944-AF54-689278345E2B}"/>
          </ac:spMkLst>
        </pc:spChg>
        <pc:spChg chg="add mod">
          <ac:chgData name="Conor Coughlan (PGR)" userId="a321b3d7-5f25-49d5-97f4-6a6d2511168d" providerId="ADAL" clId="{6D594B6B-1295-2A48-B0B0-5898490A7866}" dt="2021-05-17T15:00:16.075" v="2866" actId="1076"/>
          <ac:spMkLst>
            <pc:docMk/>
            <pc:sldMk cId="1149865604" sldId="257"/>
            <ac:spMk id="24" creationId="{816DD6F7-7938-6B4C-BA22-D5E3F61AEB6B}"/>
          </ac:spMkLst>
        </pc:spChg>
        <pc:picChg chg="add mod">
          <ac:chgData name="Conor Coughlan (PGR)" userId="a321b3d7-5f25-49d5-97f4-6a6d2511168d" providerId="ADAL" clId="{6D594B6B-1295-2A48-B0B0-5898490A7866}" dt="2021-05-17T14:57:39.753" v="2805" actId="1076"/>
          <ac:picMkLst>
            <pc:docMk/>
            <pc:sldMk cId="1149865604" sldId="257"/>
            <ac:picMk id="15" creationId="{5952231E-3C0D-5B41-9E9C-C5AAF4E96504}"/>
          </ac:picMkLst>
        </pc:picChg>
        <pc:picChg chg="add mod">
          <ac:chgData name="Conor Coughlan (PGR)" userId="a321b3d7-5f25-49d5-97f4-6a6d2511168d" providerId="ADAL" clId="{6D594B6B-1295-2A48-B0B0-5898490A7866}" dt="2021-05-17T14:51:44.207" v="2753" actId="1076"/>
          <ac:picMkLst>
            <pc:docMk/>
            <pc:sldMk cId="1149865604" sldId="257"/>
            <ac:picMk id="16" creationId="{67DFD110-7833-E64C-89A7-AE65CB1C7BDF}"/>
          </ac:picMkLst>
        </pc:picChg>
        <pc:picChg chg="add mod">
          <ac:chgData name="Conor Coughlan (PGR)" userId="a321b3d7-5f25-49d5-97f4-6a6d2511168d" providerId="ADAL" clId="{6D594B6B-1295-2A48-B0B0-5898490A7866}" dt="2021-05-17T14:51:47.278" v="2754" actId="1076"/>
          <ac:picMkLst>
            <pc:docMk/>
            <pc:sldMk cId="1149865604" sldId="257"/>
            <ac:picMk id="17" creationId="{D7B1030D-8131-9D4D-B746-81C3A07E5913}"/>
          </ac:picMkLst>
        </pc:picChg>
        <pc:picChg chg="add del mod">
          <ac:chgData name="Conor Coughlan (PGR)" userId="a321b3d7-5f25-49d5-97f4-6a6d2511168d" providerId="ADAL" clId="{6D594B6B-1295-2A48-B0B0-5898490A7866}" dt="2021-05-17T14:57:17.116" v="2802" actId="478"/>
          <ac:picMkLst>
            <pc:docMk/>
            <pc:sldMk cId="1149865604" sldId="257"/>
            <ac:picMk id="1026" creationId="{F810D0AF-65E6-2D4A-83C0-88F0DCF9DB63}"/>
          </ac:picMkLst>
        </pc:picChg>
        <pc:picChg chg="add mod">
          <ac:chgData name="Conor Coughlan (PGR)" userId="a321b3d7-5f25-49d5-97f4-6a6d2511168d" providerId="ADAL" clId="{6D594B6B-1295-2A48-B0B0-5898490A7866}" dt="2021-05-17T14:57:36.942" v="2804" actId="1076"/>
          <ac:picMkLst>
            <pc:docMk/>
            <pc:sldMk cId="1149865604" sldId="257"/>
            <ac:picMk id="1028" creationId="{B2E8C129-B182-9E48-AEC2-7BA210A3B65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19C3-BFA4-41B1-9E0F-39090FFB2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98C9C-4EA7-4D87-880D-7A8D2F8E9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6514D-8028-430C-AB7E-5F19BB61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619BA-A9FA-45BE-BED4-8BB4FB52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EE5C1-BC30-41BE-8762-1F4C3DD5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7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3547-CF94-406F-9232-39545E22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4E47-8E68-476C-B1A8-6D0674793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1756-6122-4EAF-A7B4-28E9B433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F3C5-B133-4069-877A-BD06223F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1D83A-5782-4DA0-8CA7-B746A053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B8720-F878-4E7E-AD30-C9E23E43F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99D36-EFFD-4CA5-9670-B6E8B4A16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A850A-0362-4F43-ABD7-D4384A5E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D6B64-B680-43B9-8EDD-F430F41F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64FE-7C7B-4088-B09B-3D51D73A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5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B1CF-2DE3-4FCA-8DE3-DFB5432C8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3E26C-631B-4E0F-84FB-0A92BB106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B7735-D16D-44D9-9EBA-BF1487BA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EEA40-7E45-4920-AEB3-1A4A1D43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F45F9-A62C-4E77-A617-547F8B3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9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07E7-76A5-4A59-A99E-B69094037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DE384-05C1-43DD-A7E5-9171ABEA4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E9294-21CD-46A3-8ECB-CF4706D1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29605-D1FB-447C-8E82-9B2BA23A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0F4B4-DC2B-4EEB-A9C2-071C7900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7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B570-181B-4A77-A6C8-15B882F1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A840-B606-406A-8893-C4C311DB8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CADAA-58B2-4833-BCDB-564F5B844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245B7-D776-4DDC-836F-DDFC3C40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541B2-4EAD-4482-AE06-F3749212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19D1E-FA88-431D-828A-6B6C5858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9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F99D-0A90-45F1-9F93-69FB21C6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12146-64F5-494F-87A1-892357F3B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EFAB6-0FE1-45EE-B519-4B93A052A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BEF57-01CF-4023-A8D0-77D1A60F0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656AC-4293-48EC-946D-C9A479973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21325-7B59-4DA1-A508-1532B7B3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672A7-F884-42F1-B6C9-9BF4D0DC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122F6-8C61-4B5D-98A5-D4B07809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6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3959-E4BD-412A-960E-8994965A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2A4D0-379F-4AE5-A748-048A9AF8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B3E79-24B3-4983-9C84-F02EB616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FDE2A-46D5-4C91-9A6C-096A0A38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550FB-58E1-4EE5-BF2F-EBE48190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132D6-BEC2-40ED-97BB-D77235FA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E8D14-B26E-44BD-82EC-C29C2173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2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2271-F469-43E8-842A-7CF9BA98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7D059-BE3F-4B25-B116-0DA943D5E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8B91E-5DF5-49DD-AE97-3928C061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907F7-DEA5-4C39-BD11-B2663053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1783B-89A1-4584-99B4-D4DC1571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85DD8-10B1-43D6-9037-C895B745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0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CB07-DAFE-46FA-979F-204A32AA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76A84B-AC4A-41F4-85F5-3EAB8D5B8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AB97D-EFDE-4161-A256-E61F667D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888B8-9AF5-48AF-BF3E-4C488D50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A19AE-6B51-4345-8596-5571965B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27B1B-6843-4FB6-B289-83ADC853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D35D8D-1EBF-4C29-9FCF-E4919565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433D7-51DE-4E70-ACA7-30607B1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1E12B-FBE6-4009-B6BD-A941FDEAA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7945-144F-4DEC-9BD5-C2D76A16035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C1D3-3AC3-4CD4-9A74-F5DCC99D7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4AC90-BF80-424A-9057-1C72F24BC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7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97EF6C-2183-4D8D-A409-9BD16E4A7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62" y="15868"/>
            <a:ext cx="1321955" cy="91492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AFBAF-6AFD-44BA-9791-B7703983ED48}"/>
              </a:ext>
            </a:extLst>
          </p:cNvPr>
          <p:cNvCxnSpPr/>
          <p:nvPr/>
        </p:nvCxnSpPr>
        <p:spPr>
          <a:xfrm>
            <a:off x="0" y="862808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D43BB4-1DC4-4BF0-B8A6-18F8FE5A4936}"/>
              </a:ext>
            </a:extLst>
          </p:cNvPr>
          <p:cNvCxnSpPr/>
          <p:nvPr/>
        </p:nvCxnSpPr>
        <p:spPr>
          <a:xfrm>
            <a:off x="4483" y="3812194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87322E-1181-4781-BDC6-9049F51DBB8C}"/>
              </a:ext>
            </a:extLst>
          </p:cNvPr>
          <p:cNvCxnSpPr>
            <a:cxnSpLocks/>
          </p:cNvCxnSpPr>
          <p:nvPr/>
        </p:nvCxnSpPr>
        <p:spPr>
          <a:xfrm>
            <a:off x="6094312" y="862808"/>
            <a:ext cx="0" cy="5995192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20D1328-287B-4F9E-9FD3-759906483827}"/>
              </a:ext>
            </a:extLst>
          </p:cNvPr>
          <p:cNvSpPr txBox="1"/>
          <p:nvPr/>
        </p:nvSpPr>
        <p:spPr>
          <a:xfrm>
            <a:off x="148408" y="101202"/>
            <a:ext cx="648979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00" dirty="0"/>
              <a:t>Waveguide-integrated Ge-on-Si single photon detectors (SPADs)</a:t>
            </a:r>
          </a:p>
          <a:p>
            <a:r>
              <a:rPr lang="en-GB" sz="1500" dirty="0"/>
              <a:t>Conor Coughlan, University of Glasgow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B38C4-3A2B-4CC2-B109-1E07E5A28DE0}"/>
              </a:ext>
            </a:extLst>
          </p:cNvPr>
          <p:cNvSpPr txBox="1"/>
          <p:nvPr/>
        </p:nvSpPr>
        <p:spPr>
          <a:xfrm>
            <a:off x="155391" y="966708"/>
            <a:ext cx="57494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Additional Author(s):</a:t>
            </a:r>
            <a:r>
              <a:rPr lang="en-GB" sz="1400" dirty="0"/>
              <a:t> Ross Millar, Douglas J. Paul</a:t>
            </a:r>
            <a:endParaRPr lang="en-GB" sz="1400" b="1" dirty="0"/>
          </a:p>
          <a:p>
            <a:r>
              <a:rPr lang="en-GB" sz="1400" b="1" dirty="0"/>
              <a:t>Funder:</a:t>
            </a:r>
            <a:r>
              <a:rPr lang="en-GB" sz="1400" dirty="0"/>
              <a:t>  EPSRC CDT in Intelligent Sensing and Measurement (CDT-ISM)</a:t>
            </a:r>
            <a:endParaRPr lang="en-GB" sz="1400" b="1" dirty="0"/>
          </a:p>
          <a:p>
            <a:endParaRPr lang="en-GB" sz="1400" b="1" dirty="0"/>
          </a:p>
          <a:p>
            <a:r>
              <a:rPr lang="en-GB" sz="1400" b="1" dirty="0"/>
              <a:t>Abstract  </a:t>
            </a:r>
          </a:p>
          <a:p>
            <a:r>
              <a:rPr lang="en-GB" sz="1400" dirty="0"/>
              <a:t>Quantum technologies such as quantum key distribution (QKD) and light detection and ranging (LIDAR) have the potential for ultra-secure communications and highly accurate and precise </a:t>
            </a:r>
            <a:r>
              <a:rPr lang="en-GB" sz="1400" dirty="0" err="1"/>
              <a:t>rangefinding</a:t>
            </a:r>
            <a:r>
              <a:rPr lang="en-GB" sz="1400" dirty="0"/>
              <a:t>. The ability to guide single photons from an optical fibre into a chip, and subsequently detect them with high efficiency is critical to these proposed quantum technologies. Thus, developing highly efficient single photon detectors at 1550nm based on Ge-on-Si provides a low-cost, compatible and safe method to achieve widespread adoption of these technologies.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C343C-7A38-43FF-9504-D29EDB85BC15}"/>
              </a:ext>
            </a:extLst>
          </p:cNvPr>
          <p:cNvSpPr txBox="1"/>
          <p:nvPr/>
        </p:nvSpPr>
        <p:spPr>
          <a:xfrm>
            <a:off x="148408" y="3919636"/>
            <a:ext cx="57698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Project Description </a:t>
            </a:r>
          </a:p>
          <a:p>
            <a:r>
              <a:rPr lang="en-GB" sz="1400" dirty="0"/>
              <a:t>Conventional single photon detectors are made from Si, where due to a bandgap of 1.1eV, only will absorb light up to 1000nm in wavelength, reducing its ability to detect in the telecoms bands of 1310nm and 1550nm. To extend to longer wavelengths, a different material must be used. Ge fits this requirement, with a bandgap of 0.7eV, and is also a well-studied material, CMOS compatible and cheaper compared to its competitors. Developing Ge-on-Si single photon detectors at 1550nm has the potential to create cheap, robust and highly efficient detection methods without stringent cooling conditions. This project aims to model, fabricate and  characterise waveguide-integrated Ge-on-Si SPADs to achieve this.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94C4F3-65F6-41FB-8E9F-B27CAF5BAAC0}"/>
              </a:ext>
            </a:extLst>
          </p:cNvPr>
          <p:cNvSpPr txBox="1"/>
          <p:nvPr/>
        </p:nvSpPr>
        <p:spPr>
          <a:xfrm>
            <a:off x="6299822" y="964924"/>
            <a:ext cx="5720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Ge-on-Si  waveguide-integrated SPADs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C23482-9882-437D-930D-B5FC9D489623}"/>
              </a:ext>
            </a:extLst>
          </p:cNvPr>
          <p:cNvSpPr txBox="1"/>
          <p:nvPr/>
        </p:nvSpPr>
        <p:spPr>
          <a:xfrm>
            <a:off x="6299822" y="3937786"/>
            <a:ext cx="3336203" cy="3720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Results, Conclusions &amp;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Optical and electrical simulations show promising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Fabrication is ongoing, with final prototype expect in the coming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Development of these devices will allow contribute towards adoption of an Si/Ge platform for single photon detection in quantum technologies</a:t>
            </a:r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1E5B66-E3E1-416F-BC7C-BFDBFC36B82B}"/>
              </a:ext>
            </a:extLst>
          </p:cNvPr>
          <p:cNvSpPr txBox="1"/>
          <p:nvPr/>
        </p:nvSpPr>
        <p:spPr>
          <a:xfrm>
            <a:off x="6291963" y="6334780"/>
            <a:ext cx="572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Refs: </a:t>
            </a:r>
            <a:r>
              <a:rPr lang="en-GB" sz="1400" dirty="0"/>
              <a:t>Vines et al., </a:t>
            </a:r>
            <a:r>
              <a:rPr lang="en-GB" sz="1400" i="1" dirty="0"/>
              <a:t>Nature Comms, </a:t>
            </a:r>
            <a:r>
              <a:rPr lang="en-GB" sz="1400" dirty="0"/>
              <a:t>2019, DOI: 10.1038/s41467-019-08830</a:t>
            </a:r>
          </a:p>
          <a:p>
            <a:r>
              <a:rPr lang="en-GB" sz="1400" i="1" dirty="0"/>
              <a:t>http://userweb.eng.gla.ac.uk/douglas.paul/</a:t>
            </a:r>
          </a:p>
        </p:txBody>
      </p:sp>
      <p:pic>
        <p:nvPicPr>
          <p:cNvPr id="15" name="Picture 14" descr="A picture containing light&#10;&#10;Description automatically generated">
            <a:extLst>
              <a:ext uri="{FF2B5EF4-FFF2-40B4-BE49-F238E27FC236}">
                <a16:creationId xmlns:a16="http://schemas.microsoft.com/office/drawing/2014/main" id="{5952231E-3C0D-5B41-9E9C-C5AAF4E96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29" y="267768"/>
            <a:ext cx="1170580" cy="378797"/>
          </a:xfrm>
          <a:prstGeom prst="rect">
            <a:avLst/>
          </a:prstGeom>
        </p:spPr>
      </p:pic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67DFD110-7833-E64C-89A7-AE65CB1C7B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102" y="1638393"/>
            <a:ext cx="2390773" cy="1808109"/>
          </a:xfrm>
          <a:prstGeom prst="rect">
            <a:avLst/>
          </a:prstGeom>
        </p:spPr>
      </p:pic>
      <p:pic>
        <p:nvPicPr>
          <p:cNvPr id="17" name="Picture 16" descr="A white streak of light in the sky&#10;&#10;Description automatically generated with low confidence">
            <a:extLst>
              <a:ext uri="{FF2B5EF4-FFF2-40B4-BE49-F238E27FC236}">
                <a16:creationId xmlns:a16="http://schemas.microsoft.com/office/drawing/2014/main" id="{D7B1030D-8131-9D4D-B746-81C3A07E59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074" y="1651308"/>
            <a:ext cx="2390773" cy="1793579"/>
          </a:xfrm>
          <a:prstGeom prst="rect">
            <a:avLst/>
          </a:prstGeom>
        </p:spPr>
      </p:pic>
      <p:sp>
        <p:nvSpPr>
          <p:cNvPr id="19" name="Arrow: Circular 15">
            <a:extLst>
              <a:ext uri="{FF2B5EF4-FFF2-40B4-BE49-F238E27FC236}">
                <a16:creationId xmlns:a16="http://schemas.microsoft.com/office/drawing/2014/main" id="{778F0C92-42DC-694B-9ECC-5B581194E221}"/>
              </a:ext>
            </a:extLst>
          </p:cNvPr>
          <p:cNvSpPr/>
          <p:nvPr/>
        </p:nvSpPr>
        <p:spPr>
          <a:xfrm rot="20243403">
            <a:off x="8764184" y="2181645"/>
            <a:ext cx="762427" cy="721604"/>
          </a:xfrm>
          <a:prstGeom prst="circularArrow">
            <a:avLst>
              <a:gd name="adj1" fmla="val 12067"/>
              <a:gd name="adj2" fmla="val 1186735"/>
              <a:gd name="adj3" fmla="val 19502823"/>
              <a:gd name="adj4" fmla="val 12810736"/>
              <a:gd name="adj5" fmla="val 17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2E8C129-B182-9E48-AEC2-7BA210A3B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629" y="281965"/>
            <a:ext cx="2541832" cy="358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E6C85B-7D80-034B-A1E3-ABF0524325AB}"/>
              </a:ext>
            </a:extLst>
          </p:cNvPr>
          <p:cNvSpPr txBox="1"/>
          <p:nvPr/>
        </p:nvSpPr>
        <p:spPr>
          <a:xfrm>
            <a:off x="6605962" y="1296234"/>
            <a:ext cx="2048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/>
              <a:t>From concept..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6DD6F7-7938-6B4C-BA22-D5E3F61AEB6B}"/>
              </a:ext>
            </a:extLst>
          </p:cNvPr>
          <p:cNvSpPr txBox="1"/>
          <p:nvPr/>
        </p:nvSpPr>
        <p:spPr>
          <a:xfrm>
            <a:off x="9679764" y="1296234"/>
            <a:ext cx="2048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/>
              <a:t>…to fabrication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57ADB88-51A3-4FB1-8AD5-8FA293DC14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52078" y="4245109"/>
            <a:ext cx="2394154" cy="134623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0035913-01D1-494B-B829-F473FF0EE48C}"/>
              </a:ext>
            </a:extLst>
          </p:cNvPr>
          <p:cNvSpPr txBox="1"/>
          <p:nvPr/>
        </p:nvSpPr>
        <p:spPr>
          <a:xfrm>
            <a:off x="9372804" y="5678349"/>
            <a:ext cx="2752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dirty="0"/>
              <a:t>Fig 3: Proposed integration of Ge-on-Si waveguide SPADs in a quantum LIDAR measurement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B8C6CB-6EB6-4668-901D-A51D6BDE57D7}"/>
              </a:ext>
            </a:extLst>
          </p:cNvPr>
          <p:cNvSpPr txBox="1"/>
          <p:nvPr/>
        </p:nvSpPr>
        <p:spPr>
          <a:xfrm>
            <a:off x="6096795" y="3491319"/>
            <a:ext cx="3067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dirty="0"/>
              <a:t>Fig 1: proposed Ge-on-Si waveguide-integrated SPAD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230C4C-4B30-40D7-B308-55B5F5906665}"/>
              </a:ext>
            </a:extLst>
          </p:cNvPr>
          <p:cNvSpPr txBox="1"/>
          <p:nvPr/>
        </p:nvSpPr>
        <p:spPr>
          <a:xfrm>
            <a:off x="9215585" y="3492184"/>
            <a:ext cx="3067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dirty="0"/>
              <a:t>Fig 2: fabricated design for Ge selective growth</a:t>
            </a:r>
          </a:p>
        </p:txBody>
      </p:sp>
    </p:spTree>
    <p:extLst>
      <p:ext uri="{BB962C8B-B14F-4D97-AF65-F5344CB8AC3E}">
        <p14:creationId xmlns:p14="http://schemas.microsoft.com/office/powerpoint/2010/main" val="114986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370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Miller</dc:creator>
  <cp:lastModifiedBy>Conor Coughlan (PGR)</cp:lastModifiedBy>
  <cp:revision>18</cp:revision>
  <dcterms:created xsi:type="dcterms:W3CDTF">2020-04-28T11:31:34Z</dcterms:created>
  <dcterms:modified xsi:type="dcterms:W3CDTF">2021-05-17T18:40:18Z</dcterms:modified>
</cp:coreProperties>
</file>